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73" d="100"/>
          <a:sy n="73" d="100"/>
        </p:scale>
        <p:origin x="4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2671423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2297220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97559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F646E5-AEB6-49FF-8D8A-527BB2D4F8CE}"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2789612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F646E5-AEB6-49FF-8D8A-527BB2D4F8CE}" type="datetimeFigureOut">
              <a:rPr lang="en-US" smtClean="0"/>
              <a:t>11/11/2020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841148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F646E5-AEB6-49FF-8D8A-527BB2D4F8CE}" type="datetimeFigureOut">
              <a:rPr lang="en-US" smtClean="0"/>
              <a:t>11/11/2020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1355355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F646E5-AEB6-49FF-8D8A-527BB2D4F8CE}" type="datetimeFigureOut">
              <a:rPr lang="en-US" smtClean="0"/>
              <a:t>11/11/2020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357664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F646E5-AEB6-49FF-8D8A-527BB2D4F8CE}"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1664432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F646E5-AEB6-49FF-8D8A-527BB2D4F8CE}"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1333551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1005768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03067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1583425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9741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2124536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2047761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F646E5-AEB6-49FF-8D8A-527BB2D4F8CE}"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07BCD9-F334-4751-A534-A3CF0FF3F11C}" type="slidenum">
              <a:rPr lang="en-US" smtClean="0"/>
              <a:t>‹#›</a:t>
            </a:fld>
            <a:endParaRPr lang="en-US"/>
          </a:p>
        </p:txBody>
      </p:sp>
    </p:spTree>
    <p:extLst>
      <p:ext uri="{BB962C8B-B14F-4D97-AF65-F5344CB8AC3E}">
        <p14:creationId xmlns:p14="http://schemas.microsoft.com/office/powerpoint/2010/main" val="2402055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0F646E5-AEB6-49FF-8D8A-527BB2D4F8CE}" type="datetimeFigureOut">
              <a:rPr lang="en-US" smtClean="0"/>
              <a:t>11/11/2020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707BCD9-F334-4751-A534-A3CF0FF3F11C}" type="slidenum">
              <a:rPr lang="en-US" smtClean="0"/>
              <a:t>‹#›</a:t>
            </a:fld>
            <a:endParaRPr lang="en-US"/>
          </a:p>
        </p:txBody>
      </p:sp>
    </p:spTree>
    <p:extLst>
      <p:ext uri="{BB962C8B-B14F-4D97-AF65-F5344CB8AC3E}">
        <p14:creationId xmlns:p14="http://schemas.microsoft.com/office/powerpoint/2010/main" val="2450496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E977D-38C0-41C2-89F6-9899AA8CEAC5}"/>
              </a:ext>
            </a:extLst>
          </p:cNvPr>
          <p:cNvSpPr>
            <a:spLocks noGrp="1"/>
          </p:cNvSpPr>
          <p:nvPr>
            <p:ph type="ctrTitle"/>
          </p:nvPr>
        </p:nvSpPr>
        <p:spPr/>
        <p:txBody>
          <a:bodyPr/>
          <a:lstStyle/>
          <a:p>
            <a:r>
              <a:rPr lang="en-US" dirty="0">
                <a:solidFill>
                  <a:srgbClr val="7030A0"/>
                </a:solidFill>
              </a:rPr>
              <a:t>COVID_19 PANDEMIC</a:t>
            </a:r>
          </a:p>
        </p:txBody>
      </p:sp>
      <p:sp>
        <p:nvSpPr>
          <p:cNvPr id="3" name="Subtitle 2">
            <a:extLst>
              <a:ext uri="{FF2B5EF4-FFF2-40B4-BE49-F238E27FC236}">
                <a16:creationId xmlns:a16="http://schemas.microsoft.com/office/drawing/2014/main" id="{4BF8EF42-F961-4A0F-87DC-470247B78AE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11877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06F160-48AB-4C14-9341-676B7D997D28}"/>
              </a:ext>
            </a:extLst>
          </p:cNvPr>
          <p:cNvSpPr txBox="1"/>
          <p:nvPr/>
        </p:nvSpPr>
        <p:spPr>
          <a:xfrm>
            <a:off x="3046912" y="2690336"/>
            <a:ext cx="6093822" cy="3785652"/>
          </a:xfrm>
          <a:prstGeom prst="rect">
            <a:avLst/>
          </a:prstGeom>
          <a:noFill/>
        </p:spPr>
        <p:txBody>
          <a:bodyPr wrap="square">
            <a:spAutoFit/>
          </a:bodyPr>
          <a:lstStyle/>
          <a:p>
            <a:r>
              <a:rPr lang="en-US" sz="4800" dirty="0"/>
              <a:t>COVID_19 PANDEMIC</a:t>
            </a:r>
          </a:p>
          <a:p>
            <a:r>
              <a:rPr lang="en-US" sz="4800" dirty="0"/>
              <a:t>Institutional Affiliation</a:t>
            </a:r>
          </a:p>
          <a:p>
            <a:r>
              <a:rPr lang="en-US" sz="4800" dirty="0"/>
              <a:t>Professor’s Name</a:t>
            </a:r>
          </a:p>
          <a:p>
            <a:r>
              <a:rPr lang="en-US" sz="4800" dirty="0"/>
              <a:t>Student’s Name</a:t>
            </a:r>
          </a:p>
          <a:p>
            <a:r>
              <a:rPr lang="en-US" sz="4800" dirty="0"/>
              <a:t>Date</a:t>
            </a:r>
          </a:p>
        </p:txBody>
      </p:sp>
    </p:spTree>
    <p:extLst>
      <p:ext uri="{BB962C8B-B14F-4D97-AF65-F5344CB8AC3E}">
        <p14:creationId xmlns:p14="http://schemas.microsoft.com/office/powerpoint/2010/main" val="1861131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701ED-FB97-407A-8C27-A1B8D25D1ED7}"/>
              </a:ext>
            </a:extLst>
          </p:cNvPr>
          <p:cNvSpPr>
            <a:spLocks noGrp="1"/>
          </p:cNvSpPr>
          <p:nvPr>
            <p:ph type="ctrTitle"/>
          </p:nvPr>
        </p:nvSpPr>
        <p:spPr/>
        <p:txBody>
          <a:bodyPr>
            <a:normAutofit fontScale="90000"/>
          </a:bodyPr>
          <a:lstStyle/>
          <a:p>
            <a:r>
              <a:rPr lang="en-US" dirty="0">
                <a:solidFill>
                  <a:srgbClr val="7030A0"/>
                </a:solidFill>
              </a:rPr>
              <a:t>“what health caring professionals need to know about Covid_19 pandemic?”</a:t>
            </a:r>
          </a:p>
        </p:txBody>
      </p:sp>
      <p:sp>
        <p:nvSpPr>
          <p:cNvPr id="3" name="Subtitle 2">
            <a:extLst>
              <a:ext uri="{FF2B5EF4-FFF2-40B4-BE49-F238E27FC236}">
                <a16:creationId xmlns:a16="http://schemas.microsoft.com/office/drawing/2014/main" id="{6AB8411E-F357-405D-B3FC-EE0CC14C6923}"/>
              </a:ext>
            </a:extLst>
          </p:cNvPr>
          <p:cNvSpPr>
            <a:spLocks noGrp="1"/>
          </p:cNvSpPr>
          <p:nvPr>
            <p:ph type="subTitle" idx="1"/>
          </p:nvPr>
        </p:nvSpPr>
        <p:spPr/>
        <p:txBody>
          <a:bodyPr>
            <a:noAutofit/>
          </a:bodyPr>
          <a:lstStyle/>
          <a:p>
            <a:pPr marL="342900" indent="-342900" algn="l">
              <a:buFont typeface="Arial" panose="020B0604020202020204" pitchFamily="34" charset="0"/>
              <a:buChar char="•"/>
            </a:pPr>
            <a:r>
              <a:rPr lang="en-US" sz="1800" dirty="0"/>
              <a:t>The Covid_19 pandemic has indeed impacted America immensely.</a:t>
            </a:r>
          </a:p>
          <a:p>
            <a:pPr marL="342900" indent="-342900" algn="l">
              <a:buFont typeface="Arial" panose="020B0604020202020204" pitchFamily="34" charset="0"/>
              <a:buChar char="•"/>
            </a:pPr>
            <a:r>
              <a:rPr lang="en-US" sz="1800" dirty="0"/>
              <a:t>Through experience, the Covid_19 pandemic has affected the economy, education, work, and to some extent, it has affected relationships negatively.  </a:t>
            </a:r>
          </a:p>
          <a:p>
            <a:pPr marL="342900" indent="-342900" algn="l">
              <a:buFont typeface="Arial" panose="020B0604020202020204" pitchFamily="34" charset="0"/>
              <a:buChar char="•"/>
            </a:pPr>
            <a:r>
              <a:rPr lang="en-US" sz="1800" dirty="0"/>
              <a:t>The quote is communicating the impact of the epidemic on the healthcare sector.</a:t>
            </a:r>
          </a:p>
          <a:p>
            <a:pPr marL="342900" indent="-342900" algn="l">
              <a:buFont typeface="Arial" panose="020B0604020202020204" pitchFamily="34" charset="0"/>
              <a:buChar char="•"/>
            </a:pPr>
            <a:r>
              <a:rPr lang="en-US" sz="1800" dirty="0"/>
              <a:t> This quote is vital as it demonstrates the pandemic's truth, and it reflects the impact it has affected the health sector so much in America, and it has overrun the health sector. </a:t>
            </a:r>
          </a:p>
        </p:txBody>
      </p:sp>
    </p:spTree>
    <p:extLst>
      <p:ext uri="{BB962C8B-B14F-4D97-AF65-F5344CB8AC3E}">
        <p14:creationId xmlns:p14="http://schemas.microsoft.com/office/powerpoint/2010/main" val="1550746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785C-A956-437E-9153-76D9338CB7B7}"/>
              </a:ext>
            </a:extLst>
          </p:cNvPr>
          <p:cNvSpPr>
            <a:spLocks noGrp="1"/>
          </p:cNvSpPr>
          <p:nvPr>
            <p:ph type="ctrTitle"/>
          </p:nvPr>
        </p:nvSpPr>
        <p:spPr/>
        <p:txBody>
          <a:bodyPr/>
          <a:lstStyle/>
          <a:p>
            <a:pPr algn="ctr"/>
            <a:r>
              <a:rPr lang="en-US" dirty="0"/>
              <a:t>Cont.…</a:t>
            </a:r>
          </a:p>
        </p:txBody>
      </p:sp>
      <p:sp>
        <p:nvSpPr>
          <p:cNvPr id="3" name="Subtitle 2">
            <a:extLst>
              <a:ext uri="{FF2B5EF4-FFF2-40B4-BE49-F238E27FC236}">
                <a16:creationId xmlns:a16="http://schemas.microsoft.com/office/drawing/2014/main" id="{C6327C68-D1D8-47F7-9B34-8A04AADD778D}"/>
              </a:ext>
            </a:extLst>
          </p:cNvPr>
          <p:cNvSpPr>
            <a:spLocks noGrp="1"/>
          </p:cNvSpPr>
          <p:nvPr>
            <p:ph type="subTitle" idx="1"/>
          </p:nvPr>
        </p:nvSpPr>
        <p:spPr>
          <a:xfrm>
            <a:off x="1363376" y="4050836"/>
            <a:ext cx="7766936" cy="1096899"/>
          </a:xfrm>
        </p:spPr>
        <p:txBody>
          <a:bodyPr>
            <a:noAutofit/>
          </a:bodyPr>
          <a:lstStyle/>
          <a:p>
            <a:pPr marL="285750" indent="-285750" algn="l">
              <a:buFont typeface="Arial" panose="020B0604020202020204" pitchFamily="34" charset="0"/>
              <a:buChar char="•"/>
            </a:pPr>
            <a:r>
              <a:rPr lang="en-US" dirty="0"/>
              <a:t>The lesson has logical sense in that there is clear evidence of hospitals having more Covid_19 patients, and the deaths reported caused by covid_19 is the evidence that this pandemic has overrun healthcare. </a:t>
            </a:r>
          </a:p>
          <a:p>
            <a:pPr marL="285750" indent="-285750" algn="l">
              <a:buFont typeface="Wingdings" panose="05000000000000000000" pitchFamily="2" charset="2"/>
              <a:buChar char="§"/>
            </a:pPr>
            <a:r>
              <a:rPr lang="en-US" dirty="0"/>
              <a:t>This lesson makes emotional sense to me as there are many deaths caused by the disease, which demonstrates the healthcare sector's inability to control the disease and prevent its spread.</a:t>
            </a:r>
          </a:p>
          <a:p>
            <a:pPr marL="285750" indent="-285750" algn="l">
              <a:buFont typeface="Arial" panose="020B0604020202020204" pitchFamily="34" charset="0"/>
              <a:buChar char="•"/>
            </a:pPr>
            <a:r>
              <a:rPr lang="en-US" dirty="0"/>
              <a:t> This topic is relevant to my life as it gives a warning to many people to follow the protocols of reducing getting the disease since we are aware that there is no drug to cure the disease</a:t>
            </a:r>
          </a:p>
        </p:txBody>
      </p:sp>
    </p:spTree>
    <p:extLst>
      <p:ext uri="{BB962C8B-B14F-4D97-AF65-F5344CB8AC3E}">
        <p14:creationId xmlns:p14="http://schemas.microsoft.com/office/powerpoint/2010/main" val="2080239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BA2A7-12E3-41DC-AC2D-091043AA764C}"/>
              </a:ext>
            </a:extLst>
          </p:cNvPr>
          <p:cNvSpPr>
            <a:spLocks noGrp="1"/>
          </p:cNvSpPr>
          <p:nvPr>
            <p:ph type="ctrTitle"/>
          </p:nvPr>
        </p:nvSpPr>
        <p:spPr/>
        <p:txBody>
          <a:bodyPr/>
          <a:lstStyle/>
          <a:p>
            <a:pPr algn="ctr"/>
            <a:r>
              <a:rPr lang="en-US" dirty="0"/>
              <a:t>Cont.</a:t>
            </a:r>
          </a:p>
        </p:txBody>
      </p:sp>
      <p:sp>
        <p:nvSpPr>
          <p:cNvPr id="3" name="Subtitle 2">
            <a:extLst>
              <a:ext uri="{FF2B5EF4-FFF2-40B4-BE49-F238E27FC236}">
                <a16:creationId xmlns:a16="http://schemas.microsoft.com/office/drawing/2014/main" id="{CF447885-2C63-44DF-9B03-45C429C58D3E}"/>
              </a:ext>
            </a:extLst>
          </p:cNvPr>
          <p:cNvSpPr>
            <a:spLocks noGrp="1"/>
          </p:cNvSpPr>
          <p:nvPr>
            <p:ph type="subTitle" idx="1"/>
          </p:nvPr>
        </p:nvSpPr>
        <p:spPr/>
        <p:txBody>
          <a:bodyPr>
            <a:noAutofit/>
          </a:bodyPr>
          <a:lstStyle/>
          <a:p>
            <a:pPr marL="285750" indent="-285750" algn="l">
              <a:buFont typeface="Arial" panose="020B0604020202020204" pitchFamily="34" charset="0"/>
              <a:buChar char="•"/>
            </a:pPr>
            <a:r>
              <a:rPr lang="en-US" sz="2000" dirty="0"/>
              <a:t> The covid_19 pandemic has affected America's economy as there is redundancy in most private sectors, contributing to low tax collection in the country. </a:t>
            </a:r>
          </a:p>
          <a:p>
            <a:pPr marL="285750" indent="-285750" algn="l">
              <a:buFont typeface="Arial" panose="020B0604020202020204" pitchFamily="34" charset="0"/>
              <a:buChar char="•"/>
            </a:pPr>
            <a:r>
              <a:rPr lang="en-US" sz="2000" dirty="0"/>
              <a:t>The laying off of employees has contributed to depression as the health sector has increased mental sickness. </a:t>
            </a:r>
          </a:p>
        </p:txBody>
      </p:sp>
    </p:spTree>
    <p:extLst>
      <p:ext uri="{BB962C8B-B14F-4D97-AF65-F5344CB8AC3E}">
        <p14:creationId xmlns:p14="http://schemas.microsoft.com/office/powerpoint/2010/main" val="685881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4590-6E5D-4C2E-999F-25156BE1BA40}"/>
              </a:ext>
            </a:extLst>
          </p:cNvPr>
          <p:cNvSpPr>
            <a:spLocks noGrp="1"/>
          </p:cNvSpPr>
          <p:nvPr>
            <p:ph type="ctrTitle"/>
          </p:nvPr>
        </p:nvSpPr>
        <p:spPr/>
        <p:txBody>
          <a:bodyPr/>
          <a:lstStyle/>
          <a:p>
            <a:pPr algn="ctr"/>
            <a:r>
              <a:rPr lang="en-US" dirty="0"/>
              <a:t>References</a:t>
            </a:r>
          </a:p>
        </p:txBody>
      </p:sp>
      <p:sp>
        <p:nvSpPr>
          <p:cNvPr id="3" name="Subtitle 2">
            <a:extLst>
              <a:ext uri="{FF2B5EF4-FFF2-40B4-BE49-F238E27FC236}">
                <a16:creationId xmlns:a16="http://schemas.microsoft.com/office/drawing/2014/main" id="{C39D960D-26AF-4AFD-A8D2-888D822B318D}"/>
              </a:ext>
            </a:extLst>
          </p:cNvPr>
          <p:cNvSpPr>
            <a:spLocks noGrp="1"/>
          </p:cNvSpPr>
          <p:nvPr>
            <p:ph type="subTitle" idx="1"/>
          </p:nvPr>
        </p:nvSpPr>
        <p:spPr/>
        <p:txBody>
          <a:bodyPr>
            <a:normAutofit fontScale="92500" lnSpcReduction="20000"/>
          </a:bodyPr>
          <a:lstStyle/>
          <a:p>
            <a:pPr marL="285750" indent="-285750" algn="l">
              <a:buFont typeface="Arial" panose="020B0604020202020204" pitchFamily="34" charset="0"/>
              <a:buChar char="•"/>
            </a:pPr>
            <a:r>
              <a:rPr lang="en-US" sz="1900" dirty="0" err="1"/>
              <a:t>Pfefferbaum</a:t>
            </a:r>
            <a:r>
              <a:rPr lang="en-US" sz="1900" dirty="0"/>
              <a:t>, B., &amp; North, C. S. (2020). Mental health and Covid-19 pandemic. New England Journal of Medicine.</a:t>
            </a:r>
          </a:p>
          <a:p>
            <a:pPr marL="285750" indent="-285750" algn="l">
              <a:buFont typeface="Arial" panose="020B0604020202020204" pitchFamily="34" charset="0"/>
              <a:buChar char="•"/>
            </a:pPr>
            <a:r>
              <a:rPr lang="en-US" sz="1900" dirty="0"/>
              <a:t>Spinelli, A., &amp; </a:t>
            </a:r>
            <a:r>
              <a:rPr lang="en-US" sz="1900" dirty="0" err="1"/>
              <a:t>Pellino</a:t>
            </a:r>
            <a:r>
              <a:rPr lang="en-US" sz="1900" dirty="0"/>
              <a:t>, G. (2020). COVID‐19 pandemic: perspectives on an unfolding crisis. The British journal of surgery.</a:t>
            </a:r>
          </a:p>
          <a:p>
            <a:endParaRPr lang="en-US" dirty="0"/>
          </a:p>
        </p:txBody>
      </p:sp>
    </p:spTree>
    <p:extLst>
      <p:ext uri="{BB962C8B-B14F-4D97-AF65-F5344CB8AC3E}">
        <p14:creationId xmlns:p14="http://schemas.microsoft.com/office/powerpoint/2010/main" val="19077966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TotalTime>
  <Words>333</Words>
  <Application>Microsoft Office PowerPoint</Application>
  <PresentationFormat>Widescreen</PresentationFormat>
  <Paragraphs>21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Trebuchet MS</vt:lpstr>
      <vt:lpstr>Wingdings</vt:lpstr>
      <vt:lpstr>Wingdings 3</vt:lpstr>
      <vt:lpstr>Facet</vt:lpstr>
      <vt:lpstr>COVID_19 PANDEMIC</vt:lpstr>
      <vt:lpstr>PowerPoint Presentation</vt:lpstr>
      <vt:lpstr>“what health caring professionals need to know about Covid_19 pandemic?”</vt:lpstr>
      <vt:lpstr>Cont.…</vt:lpstr>
      <vt:lpstr>Cont.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COVID_19 PANDEMIC</dc:title>
  <dc:creator>user</dc:creator>
  <cp:lastModifiedBy>user</cp:lastModifiedBy>
  <cp:revision>2</cp:revision>
  <dcterms:created xsi:type="dcterms:W3CDTF">2020-11-11T15:05:00Z</dcterms:created>
  <dcterms:modified xsi:type="dcterms:W3CDTF">2020-11-11T15:15:26Z</dcterms:modified>
</cp:coreProperties>
</file>